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60" r:id="rId3"/>
    <p:sldId id="257" r:id="rId4"/>
    <p:sldId id="262" r:id="rId5"/>
    <p:sldId id="263" r:id="rId6"/>
    <p:sldId id="264" r:id="rId7"/>
    <p:sldId id="266" r:id="rId8"/>
    <p:sldId id="273" r:id="rId9"/>
    <p:sldId id="267" r:id="rId10"/>
    <p:sldId id="269" r:id="rId11"/>
    <p:sldId id="274" r:id="rId12"/>
    <p:sldId id="275" r:id="rId13"/>
    <p:sldId id="268" r:id="rId14"/>
    <p:sldId id="272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0C7141-0677-4216-9381-2E10AADF0AE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91F969-89D3-4ABD-9CA9-F7B668C27B51}">
      <dgm:prSet/>
      <dgm:spPr/>
      <dgm:t>
        <a:bodyPr/>
        <a:lstStyle/>
        <a:p>
          <a:r>
            <a:rPr lang="en-US" dirty="0"/>
            <a:t>Amit Sati</a:t>
          </a:r>
        </a:p>
      </dgm:t>
    </dgm:pt>
    <dgm:pt modelId="{BD29315B-878C-412D-A9A1-E7346B455D22}" cxnId="{8F59661D-5A8F-4DCA-9400-4BCBB8D9FB18}" type="parTrans">
      <dgm:prSet/>
      <dgm:spPr/>
      <dgm:t>
        <a:bodyPr/>
        <a:lstStyle/>
        <a:p>
          <a:endParaRPr lang="en-US"/>
        </a:p>
      </dgm:t>
    </dgm:pt>
    <dgm:pt modelId="{2E0B043B-881E-4A7C-99E9-DBBAC144D03A}" cxnId="{8F59661D-5A8F-4DCA-9400-4BCBB8D9FB18}" type="sibTrans">
      <dgm:prSet/>
      <dgm:spPr/>
      <dgm:t>
        <a:bodyPr/>
        <a:lstStyle/>
        <a:p>
          <a:endParaRPr lang="en-US"/>
        </a:p>
      </dgm:t>
    </dgm:pt>
    <dgm:pt modelId="{C1304BA5-5224-4E63-B388-9C9FEBB6B037}">
      <dgm:prSet/>
      <dgm:spPr/>
      <dgm:t>
        <a:bodyPr/>
        <a:lstStyle/>
        <a:p>
          <a:r>
            <a:rPr lang="en-US"/>
            <a:t>(Testing, Documentation)</a:t>
          </a:r>
        </a:p>
      </dgm:t>
    </dgm:pt>
    <dgm:pt modelId="{CAC2E193-C452-4D6E-B36A-E732F1395A81}" cxnId="{2FB5CB66-1089-4939-9B17-B9EA84727BEE}" type="parTrans">
      <dgm:prSet/>
      <dgm:spPr/>
      <dgm:t>
        <a:bodyPr/>
        <a:lstStyle/>
        <a:p>
          <a:endParaRPr lang="en-US"/>
        </a:p>
      </dgm:t>
    </dgm:pt>
    <dgm:pt modelId="{BF36F5D3-51F6-44A5-A6A5-2FA71CF00F62}" cxnId="{2FB5CB66-1089-4939-9B17-B9EA84727BEE}" type="sibTrans">
      <dgm:prSet/>
      <dgm:spPr/>
      <dgm:t>
        <a:bodyPr/>
        <a:lstStyle/>
        <a:p>
          <a:endParaRPr lang="en-US"/>
        </a:p>
      </dgm:t>
    </dgm:pt>
    <dgm:pt modelId="{F3935139-6FB8-4C65-8208-57A3C81DA1BB}">
      <dgm:prSet/>
      <dgm:spPr/>
      <dgm:t>
        <a:bodyPr/>
        <a:lstStyle/>
        <a:p>
          <a:r>
            <a:rPr lang="en-US"/>
            <a:t>Deepankar Sharma</a:t>
          </a:r>
        </a:p>
      </dgm:t>
    </dgm:pt>
    <dgm:pt modelId="{D56F0E7F-0228-4E20-B40C-14D8068CA3F3}" cxnId="{85BE60DA-6941-4DDD-9A4F-9C314425D01F}" type="parTrans">
      <dgm:prSet/>
      <dgm:spPr/>
      <dgm:t>
        <a:bodyPr/>
        <a:lstStyle/>
        <a:p>
          <a:endParaRPr lang="en-US"/>
        </a:p>
      </dgm:t>
    </dgm:pt>
    <dgm:pt modelId="{1A06910B-3A7E-4697-877E-52769AA3A8C7}" cxnId="{85BE60DA-6941-4DDD-9A4F-9C314425D01F}" type="sibTrans">
      <dgm:prSet/>
      <dgm:spPr/>
      <dgm:t>
        <a:bodyPr/>
        <a:lstStyle/>
        <a:p>
          <a:endParaRPr lang="en-US"/>
        </a:p>
      </dgm:t>
    </dgm:pt>
    <dgm:pt modelId="{A98933B3-5CF6-4E37-A348-CDE616EFC06B}">
      <dgm:prSet/>
      <dgm:spPr/>
      <dgm:t>
        <a:bodyPr/>
        <a:lstStyle/>
        <a:p>
          <a:r>
            <a:rPr lang="en-US"/>
            <a:t>(Coding-Python, CV)</a:t>
          </a:r>
        </a:p>
      </dgm:t>
    </dgm:pt>
    <dgm:pt modelId="{49D0FAF1-C24F-436E-B65A-956A13A4EDAF}" cxnId="{442ED78D-CD09-47C6-B0EB-65DB90B699EC}" type="parTrans">
      <dgm:prSet/>
      <dgm:spPr/>
      <dgm:t>
        <a:bodyPr/>
        <a:lstStyle/>
        <a:p>
          <a:endParaRPr lang="en-US"/>
        </a:p>
      </dgm:t>
    </dgm:pt>
    <dgm:pt modelId="{C22B0018-1953-437A-B160-E9C993DDB981}" cxnId="{442ED78D-CD09-47C6-B0EB-65DB90B699EC}" type="sibTrans">
      <dgm:prSet/>
      <dgm:spPr/>
      <dgm:t>
        <a:bodyPr/>
        <a:lstStyle/>
        <a:p>
          <a:endParaRPr lang="en-US"/>
        </a:p>
      </dgm:t>
    </dgm:pt>
    <dgm:pt modelId="{5E24DD96-8A77-482C-AF2B-2D5B98998BED}">
      <dgm:prSet/>
      <dgm:spPr/>
      <dgm:t>
        <a:bodyPr/>
        <a:lstStyle/>
        <a:p>
          <a:r>
            <a:rPr lang="en-US"/>
            <a:t>Pawan Chandra</a:t>
          </a:r>
        </a:p>
      </dgm:t>
    </dgm:pt>
    <dgm:pt modelId="{69BABB37-8FCD-4904-A8A1-A19EFAD8BCC7}" cxnId="{AB82C569-81E9-423F-BA4C-EF48B938A121}" type="parTrans">
      <dgm:prSet/>
      <dgm:spPr/>
      <dgm:t>
        <a:bodyPr/>
        <a:lstStyle/>
        <a:p>
          <a:endParaRPr lang="en-US"/>
        </a:p>
      </dgm:t>
    </dgm:pt>
    <dgm:pt modelId="{8ABDBADB-D2EA-4AD2-ABDD-D8DDC489D5CF}" cxnId="{AB82C569-81E9-423F-BA4C-EF48B938A121}" type="sibTrans">
      <dgm:prSet/>
      <dgm:spPr/>
      <dgm:t>
        <a:bodyPr/>
        <a:lstStyle/>
        <a:p>
          <a:endParaRPr lang="en-US"/>
        </a:p>
      </dgm:t>
    </dgm:pt>
    <dgm:pt modelId="{8BE70E47-51CB-443E-B66E-3AD318C2ED14}">
      <dgm:prSet/>
      <dgm:spPr/>
      <dgm:t>
        <a:bodyPr/>
        <a:lstStyle/>
        <a:p>
          <a:r>
            <a:rPr lang="en-US"/>
            <a:t>(Documentation , Presentation )</a:t>
          </a:r>
        </a:p>
      </dgm:t>
    </dgm:pt>
    <dgm:pt modelId="{D9103652-84F4-48FE-BD47-2AD5404907AB}" cxnId="{03214A3B-1FD6-4947-ACF5-CFB4633086E4}" type="parTrans">
      <dgm:prSet/>
      <dgm:spPr/>
      <dgm:t>
        <a:bodyPr/>
        <a:lstStyle/>
        <a:p>
          <a:endParaRPr lang="en-US"/>
        </a:p>
      </dgm:t>
    </dgm:pt>
    <dgm:pt modelId="{0EC0514B-4902-4489-BEEB-16FBD81F6AC0}" cxnId="{03214A3B-1FD6-4947-ACF5-CFB4633086E4}" type="sibTrans">
      <dgm:prSet/>
      <dgm:spPr/>
      <dgm:t>
        <a:bodyPr/>
        <a:lstStyle/>
        <a:p>
          <a:endParaRPr lang="en-US"/>
        </a:p>
      </dgm:t>
    </dgm:pt>
    <dgm:pt modelId="{C93259DC-4D30-476F-803A-031791CDD61F}" type="pres">
      <dgm:prSet presAssocID="{070C7141-0677-4216-9381-2E10AADF0AEB}" presName="vert0" presStyleCnt="0">
        <dgm:presLayoutVars>
          <dgm:dir/>
          <dgm:animOne val="branch"/>
          <dgm:animLvl val="lvl"/>
        </dgm:presLayoutVars>
      </dgm:prSet>
      <dgm:spPr/>
    </dgm:pt>
    <dgm:pt modelId="{477F853A-5A7A-4229-85A4-24C407ECD113}" type="pres">
      <dgm:prSet presAssocID="{F091F969-89D3-4ABD-9CA9-F7B668C27B51}" presName="thickLine" presStyleLbl="alignNode1" presStyleIdx="0" presStyleCnt="3"/>
      <dgm:spPr/>
    </dgm:pt>
    <dgm:pt modelId="{62EE0BB9-5210-432F-9891-2FC0C050BAB7}" type="pres">
      <dgm:prSet presAssocID="{F091F969-89D3-4ABD-9CA9-F7B668C27B51}" presName="horz1" presStyleCnt="0"/>
      <dgm:spPr/>
    </dgm:pt>
    <dgm:pt modelId="{9A5D1739-4D87-449C-AAB4-196AF3461AC7}" type="pres">
      <dgm:prSet presAssocID="{F091F969-89D3-4ABD-9CA9-F7B668C27B51}" presName="tx1" presStyleLbl="revTx" presStyleIdx="0" presStyleCnt="6"/>
      <dgm:spPr/>
    </dgm:pt>
    <dgm:pt modelId="{296D4632-85C9-44B6-A7F7-BB26DDF2B523}" type="pres">
      <dgm:prSet presAssocID="{F091F969-89D3-4ABD-9CA9-F7B668C27B51}" presName="vert1" presStyleCnt="0"/>
      <dgm:spPr/>
    </dgm:pt>
    <dgm:pt modelId="{323D31EA-909F-4B88-B188-42BF664315B5}" type="pres">
      <dgm:prSet presAssocID="{C1304BA5-5224-4E63-B388-9C9FEBB6B037}" presName="vertSpace2a" presStyleCnt="0"/>
      <dgm:spPr/>
    </dgm:pt>
    <dgm:pt modelId="{B3D2BDC9-1122-4738-A6A4-63F380A6FD7D}" type="pres">
      <dgm:prSet presAssocID="{C1304BA5-5224-4E63-B388-9C9FEBB6B037}" presName="horz2" presStyleCnt="0"/>
      <dgm:spPr/>
    </dgm:pt>
    <dgm:pt modelId="{E560EE68-3A55-4BB5-834A-939F2D2E1EC5}" type="pres">
      <dgm:prSet presAssocID="{C1304BA5-5224-4E63-B388-9C9FEBB6B037}" presName="horzSpace2" presStyleCnt="0"/>
      <dgm:spPr/>
    </dgm:pt>
    <dgm:pt modelId="{C1A04516-438F-4935-90A4-6506D14B80F3}" type="pres">
      <dgm:prSet presAssocID="{C1304BA5-5224-4E63-B388-9C9FEBB6B037}" presName="tx2" presStyleLbl="revTx" presStyleIdx="1" presStyleCnt="6"/>
      <dgm:spPr/>
    </dgm:pt>
    <dgm:pt modelId="{77E6451B-871A-4E22-9711-0D9CC44F85A4}" type="pres">
      <dgm:prSet presAssocID="{C1304BA5-5224-4E63-B388-9C9FEBB6B037}" presName="vert2" presStyleCnt="0"/>
      <dgm:spPr/>
    </dgm:pt>
    <dgm:pt modelId="{0F433243-7EB4-4F4A-A671-7905BF080A53}" type="pres">
      <dgm:prSet presAssocID="{C1304BA5-5224-4E63-B388-9C9FEBB6B037}" presName="thinLine2b" presStyleLbl="callout" presStyleIdx="0" presStyleCnt="3"/>
      <dgm:spPr/>
    </dgm:pt>
    <dgm:pt modelId="{972FE05F-FF62-44A8-A956-3EB3AB1CF5AB}" type="pres">
      <dgm:prSet presAssocID="{C1304BA5-5224-4E63-B388-9C9FEBB6B037}" presName="vertSpace2b" presStyleCnt="0"/>
      <dgm:spPr/>
    </dgm:pt>
    <dgm:pt modelId="{69CCD436-091B-4E6C-ADB2-D67FDD8042EB}" type="pres">
      <dgm:prSet presAssocID="{F3935139-6FB8-4C65-8208-57A3C81DA1BB}" presName="thickLine" presStyleLbl="alignNode1" presStyleIdx="1" presStyleCnt="3"/>
      <dgm:spPr/>
    </dgm:pt>
    <dgm:pt modelId="{826CF7A5-C0AD-4522-9683-4AEA97DF470F}" type="pres">
      <dgm:prSet presAssocID="{F3935139-6FB8-4C65-8208-57A3C81DA1BB}" presName="horz1" presStyleCnt="0"/>
      <dgm:spPr/>
    </dgm:pt>
    <dgm:pt modelId="{D74BF2DA-8EB4-4D85-A0DB-1ED12354F010}" type="pres">
      <dgm:prSet presAssocID="{F3935139-6FB8-4C65-8208-57A3C81DA1BB}" presName="tx1" presStyleLbl="revTx" presStyleIdx="2" presStyleCnt="6"/>
      <dgm:spPr/>
    </dgm:pt>
    <dgm:pt modelId="{B6A111CE-08EE-4A64-B1BB-2C1497DC9BF9}" type="pres">
      <dgm:prSet presAssocID="{F3935139-6FB8-4C65-8208-57A3C81DA1BB}" presName="vert1" presStyleCnt="0"/>
      <dgm:spPr/>
    </dgm:pt>
    <dgm:pt modelId="{46CD68A9-3AF6-4329-9273-1AEFC8A7BBFD}" type="pres">
      <dgm:prSet presAssocID="{A98933B3-5CF6-4E37-A348-CDE616EFC06B}" presName="vertSpace2a" presStyleCnt="0"/>
      <dgm:spPr/>
    </dgm:pt>
    <dgm:pt modelId="{5BEB8D11-FA56-440D-A919-27F5B4461548}" type="pres">
      <dgm:prSet presAssocID="{A98933B3-5CF6-4E37-A348-CDE616EFC06B}" presName="horz2" presStyleCnt="0"/>
      <dgm:spPr/>
    </dgm:pt>
    <dgm:pt modelId="{CE219552-8FE1-40DD-80E4-C876FA8E86D4}" type="pres">
      <dgm:prSet presAssocID="{A98933B3-5CF6-4E37-A348-CDE616EFC06B}" presName="horzSpace2" presStyleCnt="0"/>
      <dgm:spPr/>
    </dgm:pt>
    <dgm:pt modelId="{8105CF69-1FDD-4B51-A10A-C8D2E38FFC87}" type="pres">
      <dgm:prSet presAssocID="{A98933B3-5CF6-4E37-A348-CDE616EFC06B}" presName="tx2" presStyleLbl="revTx" presStyleIdx="3" presStyleCnt="6"/>
      <dgm:spPr/>
    </dgm:pt>
    <dgm:pt modelId="{39F14034-F0CC-4B04-95CF-2BA73E6FAE05}" type="pres">
      <dgm:prSet presAssocID="{A98933B3-5CF6-4E37-A348-CDE616EFC06B}" presName="vert2" presStyleCnt="0"/>
      <dgm:spPr/>
    </dgm:pt>
    <dgm:pt modelId="{B21BA661-60C7-49D9-92ED-70DD880F4C5F}" type="pres">
      <dgm:prSet presAssocID="{A98933B3-5CF6-4E37-A348-CDE616EFC06B}" presName="thinLine2b" presStyleLbl="callout" presStyleIdx="1" presStyleCnt="3"/>
      <dgm:spPr/>
    </dgm:pt>
    <dgm:pt modelId="{B789033E-C4DE-4994-AB07-CF1E9027F6EF}" type="pres">
      <dgm:prSet presAssocID="{A98933B3-5CF6-4E37-A348-CDE616EFC06B}" presName="vertSpace2b" presStyleCnt="0"/>
      <dgm:spPr/>
    </dgm:pt>
    <dgm:pt modelId="{D255BDDB-6F92-456B-8B93-543B26119B41}" type="pres">
      <dgm:prSet presAssocID="{5E24DD96-8A77-482C-AF2B-2D5B98998BED}" presName="thickLine" presStyleLbl="alignNode1" presStyleIdx="2" presStyleCnt="3"/>
      <dgm:spPr/>
    </dgm:pt>
    <dgm:pt modelId="{DB0F3F9A-A2A3-4C06-9D8E-89551CB3C5F5}" type="pres">
      <dgm:prSet presAssocID="{5E24DD96-8A77-482C-AF2B-2D5B98998BED}" presName="horz1" presStyleCnt="0"/>
      <dgm:spPr/>
    </dgm:pt>
    <dgm:pt modelId="{470F7C14-57D4-4D91-B00E-E4DF7931D35C}" type="pres">
      <dgm:prSet presAssocID="{5E24DD96-8A77-482C-AF2B-2D5B98998BED}" presName="tx1" presStyleLbl="revTx" presStyleIdx="4" presStyleCnt="6"/>
      <dgm:spPr/>
    </dgm:pt>
    <dgm:pt modelId="{6D8D20B9-F9A5-4CF7-9446-9885D470B052}" type="pres">
      <dgm:prSet presAssocID="{5E24DD96-8A77-482C-AF2B-2D5B98998BED}" presName="vert1" presStyleCnt="0"/>
      <dgm:spPr/>
    </dgm:pt>
    <dgm:pt modelId="{45586C2C-84E4-4637-92BA-EACCAC428E4F}" type="pres">
      <dgm:prSet presAssocID="{8BE70E47-51CB-443E-B66E-3AD318C2ED14}" presName="vertSpace2a" presStyleCnt="0"/>
      <dgm:spPr/>
    </dgm:pt>
    <dgm:pt modelId="{DE1FEB09-2C52-4E43-AD9C-86FD59BF1D45}" type="pres">
      <dgm:prSet presAssocID="{8BE70E47-51CB-443E-B66E-3AD318C2ED14}" presName="horz2" presStyleCnt="0"/>
      <dgm:spPr/>
    </dgm:pt>
    <dgm:pt modelId="{227CF91F-C3D7-4261-9F87-D90C1E28A8C5}" type="pres">
      <dgm:prSet presAssocID="{8BE70E47-51CB-443E-B66E-3AD318C2ED14}" presName="horzSpace2" presStyleCnt="0"/>
      <dgm:spPr/>
    </dgm:pt>
    <dgm:pt modelId="{6E2BBFE8-05D3-4A60-A2CE-617859D1B4A3}" type="pres">
      <dgm:prSet presAssocID="{8BE70E47-51CB-443E-B66E-3AD318C2ED14}" presName="tx2" presStyleLbl="revTx" presStyleIdx="5" presStyleCnt="6"/>
      <dgm:spPr/>
    </dgm:pt>
    <dgm:pt modelId="{39705F5E-1F7D-4955-B1C9-36945AFDF0EA}" type="pres">
      <dgm:prSet presAssocID="{8BE70E47-51CB-443E-B66E-3AD318C2ED14}" presName="vert2" presStyleCnt="0"/>
      <dgm:spPr/>
    </dgm:pt>
    <dgm:pt modelId="{1C314559-119A-4B12-8F47-70192590C7E4}" type="pres">
      <dgm:prSet presAssocID="{8BE70E47-51CB-443E-B66E-3AD318C2ED14}" presName="thinLine2b" presStyleLbl="callout" presStyleIdx="2" presStyleCnt="3"/>
      <dgm:spPr/>
    </dgm:pt>
    <dgm:pt modelId="{6A6C1C25-6E2B-4702-94E4-67E76BF9F9E4}" type="pres">
      <dgm:prSet presAssocID="{8BE70E47-51CB-443E-B66E-3AD318C2ED14}" presName="vertSpace2b" presStyleCnt="0"/>
      <dgm:spPr/>
    </dgm:pt>
  </dgm:ptLst>
  <dgm:cxnLst>
    <dgm:cxn modelId="{8F59661D-5A8F-4DCA-9400-4BCBB8D9FB18}" srcId="{070C7141-0677-4216-9381-2E10AADF0AEB}" destId="{F091F969-89D3-4ABD-9CA9-F7B668C27B51}" srcOrd="0" destOrd="0" parTransId="{BD29315B-878C-412D-A9A1-E7346B455D22}" sibTransId="{2E0B043B-881E-4A7C-99E9-DBBAC144D03A}"/>
    <dgm:cxn modelId="{03214A3B-1FD6-4947-ACF5-CFB4633086E4}" srcId="{5E24DD96-8A77-482C-AF2B-2D5B98998BED}" destId="{8BE70E47-51CB-443E-B66E-3AD318C2ED14}" srcOrd="0" destOrd="0" parTransId="{D9103652-84F4-48FE-BD47-2AD5404907AB}" sibTransId="{0EC0514B-4902-4489-BEEB-16FBD81F6AC0}"/>
    <dgm:cxn modelId="{2FB5CB66-1089-4939-9B17-B9EA84727BEE}" srcId="{F091F969-89D3-4ABD-9CA9-F7B668C27B51}" destId="{C1304BA5-5224-4E63-B388-9C9FEBB6B037}" srcOrd="0" destOrd="0" parTransId="{CAC2E193-C452-4D6E-B36A-E732F1395A81}" sibTransId="{BF36F5D3-51F6-44A5-A6A5-2FA71CF00F62}"/>
    <dgm:cxn modelId="{AB82C569-81E9-423F-BA4C-EF48B938A121}" srcId="{070C7141-0677-4216-9381-2E10AADF0AEB}" destId="{5E24DD96-8A77-482C-AF2B-2D5B98998BED}" srcOrd="2" destOrd="0" parTransId="{69BABB37-8FCD-4904-A8A1-A19EFAD8BCC7}" sibTransId="{8ABDBADB-D2EA-4AD2-ABDD-D8DDC489D5CF}"/>
    <dgm:cxn modelId="{7D32DE78-A3EF-4A96-91D7-DBC32614F2A6}" type="presOf" srcId="{5E24DD96-8A77-482C-AF2B-2D5B98998BED}" destId="{470F7C14-57D4-4D91-B00E-E4DF7931D35C}" srcOrd="0" destOrd="0" presId="urn:microsoft.com/office/officeart/2008/layout/LinedList"/>
    <dgm:cxn modelId="{442ED78D-CD09-47C6-B0EB-65DB90B699EC}" srcId="{F3935139-6FB8-4C65-8208-57A3C81DA1BB}" destId="{A98933B3-5CF6-4E37-A348-CDE616EFC06B}" srcOrd="0" destOrd="0" parTransId="{49D0FAF1-C24F-436E-B65A-956A13A4EDAF}" sibTransId="{C22B0018-1953-437A-B160-E9C993DDB981}"/>
    <dgm:cxn modelId="{99EC43A1-8048-4B2B-905D-957CC16C5243}" type="presOf" srcId="{A98933B3-5CF6-4E37-A348-CDE616EFC06B}" destId="{8105CF69-1FDD-4B51-A10A-C8D2E38FFC87}" srcOrd="0" destOrd="0" presId="urn:microsoft.com/office/officeart/2008/layout/LinedList"/>
    <dgm:cxn modelId="{82F8ACA3-19BC-44BC-B5AE-575909789704}" type="presOf" srcId="{F091F969-89D3-4ABD-9CA9-F7B668C27B51}" destId="{9A5D1739-4D87-449C-AAB4-196AF3461AC7}" srcOrd="0" destOrd="0" presId="urn:microsoft.com/office/officeart/2008/layout/LinedList"/>
    <dgm:cxn modelId="{3CA8B4AB-92C8-4873-961A-B84F8604E60D}" type="presOf" srcId="{070C7141-0677-4216-9381-2E10AADF0AEB}" destId="{C93259DC-4D30-476F-803A-031791CDD61F}" srcOrd="0" destOrd="0" presId="urn:microsoft.com/office/officeart/2008/layout/LinedList"/>
    <dgm:cxn modelId="{C6F3F7CD-7138-4FE9-8196-FC847EBB8071}" type="presOf" srcId="{C1304BA5-5224-4E63-B388-9C9FEBB6B037}" destId="{C1A04516-438F-4935-90A4-6506D14B80F3}" srcOrd="0" destOrd="0" presId="urn:microsoft.com/office/officeart/2008/layout/LinedList"/>
    <dgm:cxn modelId="{85BE60DA-6941-4DDD-9A4F-9C314425D01F}" srcId="{070C7141-0677-4216-9381-2E10AADF0AEB}" destId="{F3935139-6FB8-4C65-8208-57A3C81DA1BB}" srcOrd="1" destOrd="0" parTransId="{D56F0E7F-0228-4E20-B40C-14D8068CA3F3}" sibTransId="{1A06910B-3A7E-4697-877E-52769AA3A8C7}"/>
    <dgm:cxn modelId="{56BBC4E3-AC70-434C-8493-6B54B6FD3ECA}" type="presOf" srcId="{F3935139-6FB8-4C65-8208-57A3C81DA1BB}" destId="{D74BF2DA-8EB4-4D85-A0DB-1ED12354F010}" srcOrd="0" destOrd="0" presId="urn:microsoft.com/office/officeart/2008/layout/LinedList"/>
    <dgm:cxn modelId="{851B56E9-1FC6-4685-B5E3-88B42C9BC932}" type="presOf" srcId="{8BE70E47-51CB-443E-B66E-3AD318C2ED14}" destId="{6E2BBFE8-05D3-4A60-A2CE-617859D1B4A3}" srcOrd="0" destOrd="0" presId="urn:microsoft.com/office/officeart/2008/layout/LinedList"/>
    <dgm:cxn modelId="{806AE600-496E-48EB-B3D5-17B5F145CB9C}" type="presParOf" srcId="{C93259DC-4D30-476F-803A-031791CDD61F}" destId="{477F853A-5A7A-4229-85A4-24C407ECD113}" srcOrd="0" destOrd="0" presId="urn:microsoft.com/office/officeart/2008/layout/LinedList"/>
    <dgm:cxn modelId="{C8678653-BD43-4FF6-82F3-7FE64C832A46}" type="presParOf" srcId="{C93259DC-4D30-476F-803A-031791CDD61F}" destId="{62EE0BB9-5210-432F-9891-2FC0C050BAB7}" srcOrd="1" destOrd="0" presId="urn:microsoft.com/office/officeart/2008/layout/LinedList"/>
    <dgm:cxn modelId="{66695E8B-4F85-41F9-ADA6-BE0ACCAEAF6E}" type="presParOf" srcId="{62EE0BB9-5210-432F-9891-2FC0C050BAB7}" destId="{9A5D1739-4D87-449C-AAB4-196AF3461AC7}" srcOrd="0" destOrd="0" presId="urn:microsoft.com/office/officeart/2008/layout/LinedList"/>
    <dgm:cxn modelId="{CCE2C610-F598-40CB-91D9-EE6E2EEDD2B4}" type="presParOf" srcId="{62EE0BB9-5210-432F-9891-2FC0C050BAB7}" destId="{296D4632-85C9-44B6-A7F7-BB26DDF2B523}" srcOrd="1" destOrd="0" presId="urn:microsoft.com/office/officeart/2008/layout/LinedList"/>
    <dgm:cxn modelId="{34620EA4-E7B8-4762-869B-798E61F9CE73}" type="presParOf" srcId="{296D4632-85C9-44B6-A7F7-BB26DDF2B523}" destId="{323D31EA-909F-4B88-B188-42BF664315B5}" srcOrd="0" destOrd="0" presId="urn:microsoft.com/office/officeart/2008/layout/LinedList"/>
    <dgm:cxn modelId="{FCDA88E0-0B87-4BFA-94F9-33C1149A6BAC}" type="presParOf" srcId="{296D4632-85C9-44B6-A7F7-BB26DDF2B523}" destId="{B3D2BDC9-1122-4738-A6A4-63F380A6FD7D}" srcOrd="1" destOrd="0" presId="urn:microsoft.com/office/officeart/2008/layout/LinedList"/>
    <dgm:cxn modelId="{A75643F9-D98D-4759-A5B0-A0D98AA2AA0F}" type="presParOf" srcId="{B3D2BDC9-1122-4738-A6A4-63F380A6FD7D}" destId="{E560EE68-3A55-4BB5-834A-939F2D2E1EC5}" srcOrd="0" destOrd="0" presId="urn:microsoft.com/office/officeart/2008/layout/LinedList"/>
    <dgm:cxn modelId="{07B79560-0B45-4E35-90C2-F183476CDCE0}" type="presParOf" srcId="{B3D2BDC9-1122-4738-A6A4-63F380A6FD7D}" destId="{C1A04516-438F-4935-90A4-6506D14B80F3}" srcOrd="1" destOrd="0" presId="urn:microsoft.com/office/officeart/2008/layout/LinedList"/>
    <dgm:cxn modelId="{F40153F3-099D-4D53-8856-1E2BFF679F02}" type="presParOf" srcId="{B3D2BDC9-1122-4738-A6A4-63F380A6FD7D}" destId="{77E6451B-871A-4E22-9711-0D9CC44F85A4}" srcOrd="2" destOrd="0" presId="urn:microsoft.com/office/officeart/2008/layout/LinedList"/>
    <dgm:cxn modelId="{8D550BF8-AD65-4EF9-90C6-729EBD64056A}" type="presParOf" srcId="{296D4632-85C9-44B6-A7F7-BB26DDF2B523}" destId="{0F433243-7EB4-4F4A-A671-7905BF080A53}" srcOrd="2" destOrd="0" presId="urn:microsoft.com/office/officeart/2008/layout/LinedList"/>
    <dgm:cxn modelId="{09B9E465-196D-42E1-984E-C2D83FED7290}" type="presParOf" srcId="{296D4632-85C9-44B6-A7F7-BB26DDF2B523}" destId="{972FE05F-FF62-44A8-A956-3EB3AB1CF5AB}" srcOrd="3" destOrd="0" presId="urn:microsoft.com/office/officeart/2008/layout/LinedList"/>
    <dgm:cxn modelId="{4C00C7F1-95D9-467D-A3D0-81128C34B324}" type="presParOf" srcId="{C93259DC-4D30-476F-803A-031791CDD61F}" destId="{69CCD436-091B-4E6C-ADB2-D67FDD8042EB}" srcOrd="2" destOrd="0" presId="urn:microsoft.com/office/officeart/2008/layout/LinedList"/>
    <dgm:cxn modelId="{BC7DFE0F-F03F-4AFA-B10E-FAF54E4D845F}" type="presParOf" srcId="{C93259DC-4D30-476F-803A-031791CDD61F}" destId="{826CF7A5-C0AD-4522-9683-4AEA97DF470F}" srcOrd="3" destOrd="0" presId="urn:microsoft.com/office/officeart/2008/layout/LinedList"/>
    <dgm:cxn modelId="{9A5C1B93-CC9E-4FD7-90C9-DAC284F64F36}" type="presParOf" srcId="{826CF7A5-C0AD-4522-9683-4AEA97DF470F}" destId="{D74BF2DA-8EB4-4D85-A0DB-1ED12354F010}" srcOrd="0" destOrd="0" presId="urn:microsoft.com/office/officeart/2008/layout/LinedList"/>
    <dgm:cxn modelId="{B1A07637-BA11-479D-BA83-371652B6B67B}" type="presParOf" srcId="{826CF7A5-C0AD-4522-9683-4AEA97DF470F}" destId="{B6A111CE-08EE-4A64-B1BB-2C1497DC9BF9}" srcOrd="1" destOrd="0" presId="urn:microsoft.com/office/officeart/2008/layout/LinedList"/>
    <dgm:cxn modelId="{33BACEB0-4710-48B0-9582-1060E5B22557}" type="presParOf" srcId="{B6A111CE-08EE-4A64-B1BB-2C1497DC9BF9}" destId="{46CD68A9-3AF6-4329-9273-1AEFC8A7BBFD}" srcOrd="0" destOrd="0" presId="urn:microsoft.com/office/officeart/2008/layout/LinedList"/>
    <dgm:cxn modelId="{8B38299A-47F0-460C-8683-0C7CDF737B87}" type="presParOf" srcId="{B6A111CE-08EE-4A64-B1BB-2C1497DC9BF9}" destId="{5BEB8D11-FA56-440D-A919-27F5B4461548}" srcOrd="1" destOrd="0" presId="urn:microsoft.com/office/officeart/2008/layout/LinedList"/>
    <dgm:cxn modelId="{67C56925-85F6-40B3-BDE8-9C7D91858C23}" type="presParOf" srcId="{5BEB8D11-FA56-440D-A919-27F5B4461548}" destId="{CE219552-8FE1-40DD-80E4-C876FA8E86D4}" srcOrd="0" destOrd="0" presId="urn:microsoft.com/office/officeart/2008/layout/LinedList"/>
    <dgm:cxn modelId="{BBF512D7-C565-41DE-90D2-7B733F1F6EC0}" type="presParOf" srcId="{5BEB8D11-FA56-440D-A919-27F5B4461548}" destId="{8105CF69-1FDD-4B51-A10A-C8D2E38FFC87}" srcOrd="1" destOrd="0" presId="urn:microsoft.com/office/officeart/2008/layout/LinedList"/>
    <dgm:cxn modelId="{94BAE145-9BE6-4CE8-8109-8888D8D4FAB2}" type="presParOf" srcId="{5BEB8D11-FA56-440D-A919-27F5B4461548}" destId="{39F14034-F0CC-4B04-95CF-2BA73E6FAE05}" srcOrd="2" destOrd="0" presId="urn:microsoft.com/office/officeart/2008/layout/LinedList"/>
    <dgm:cxn modelId="{126BBE6B-754F-4906-8E8E-CCCEE6AF2D75}" type="presParOf" srcId="{B6A111CE-08EE-4A64-B1BB-2C1497DC9BF9}" destId="{B21BA661-60C7-49D9-92ED-70DD880F4C5F}" srcOrd="2" destOrd="0" presId="urn:microsoft.com/office/officeart/2008/layout/LinedList"/>
    <dgm:cxn modelId="{77708136-5125-4565-83FF-A94B8E519613}" type="presParOf" srcId="{B6A111CE-08EE-4A64-B1BB-2C1497DC9BF9}" destId="{B789033E-C4DE-4994-AB07-CF1E9027F6EF}" srcOrd="3" destOrd="0" presId="urn:microsoft.com/office/officeart/2008/layout/LinedList"/>
    <dgm:cxn modelId="{4878F973-A968-4DDA-8E32-AD78BD6B2C6D}" type="presParOf" srcId="{C93259DC-4D30-476F-803A-031791CDD61F}" destId="{D255BDDB-6F92-456B-8B93-543B26119B41}" srcOrd="4" destOrd="0" presId="urn:microsoft.com/office/officeart/2008/layout/LinedList"/>
    <dgm:cxn modelId="{3D5A9382-1FD9-46EA-9651-48F02313DEDF}" type="presParOf" srcId="{C93259DC-4D30-476F-803A-031791CDD61F}" destId="{DB0F3F9A-A2A3-4C06-9D8E-89551CB3C5F5}" srcOrd="5" destOrd="0" presId="urn:microsoft.com/office/officeart/2008/layout/LinedList"/>
    <dgm:cxn modelId="{07851FB2-E82B-4377-84DF-B12BF9C8C79A}" type="presParOf" srcId="{DB0F3F9A-A2A3-4C06-9D8E-89551CB3C5F5}" destId="{470F7C14-57D4-4D91-B00E-E4DF7931D35C}" srcOrd="0" destOrd="0" presId="urn:microsoft.com/office/officeart/2008/layout/LinedList"/>
    <dgm:cxn modelId="{476F9BD8-76DA-4541-BC73-D15C776F23BC}" type="presParOf" srcId="{DB0F3F9A-A2A3-4C06-9D8E-89551CB3C5F5}" destId="{6D8D20B9-F9A5-4CF7-9446-9885D470B052}" srcOrd="1" destOrd="0" presId="urn:microsoft.com/office/officeart/2008/layout/LinedList"/>
    <dgm:cxn modelId="{1E8444EF-E85C-4845-9390-3AD066D2DFB3}" type="presParOf" srcId="{6D8D20B9-F9A5-4CF7-9446-9885D470B052}" destId="{45586C2C-84E4-4637-92BA-EACCAC428E4F}" srcOrd="0" destOrd="0" presId="urn:microsoft.com/office/officeart/2008/layout/LinedList"/>
    <dgm:cxn modelId="{FE117549-1FC0-4F5F-A0AD-65C700F26529}" type="presParOf" srcId="{6D8D20B9-F9A5-4CF7-9446-9885D470B052}" destId="{DE1FEB09-2C52-4E43-AD9C-86FD59BF1D45}" srcOrd="1" destOrd="0" presId="urn:microsoft.com/office/officeart/2008/layout/LinedList"/>
    <dgm:cxn modelId="{60785E31-56B7-4997-B75B-DFBDC7F37221}" type="presParOf" srcId="{DE1FEB09-2C52-4E43-AD9C-86FD59BF1D45}" destId="{227CF91F-C3D7-4261-9F87-D90C1E28A8C5}" srcOrd="0" destOrd="0" presId="urn:microsoft.com/office/officeart/2008/layout/LinedList"/>
    <dgm:cxn modelId="{99F9972E-88B4-4490-986C-81403BEE36A5}" type="presParOf" srcId="{DE1FEB09-2C52-4E43-AD9C-86FD59BF1D45}" destId="{6E2BBFE8-05D3-4A60-A2CE-617859D1B4A3}" srcOrd="1" destOrd="0" presId="urn:microsoft.com/office/officeart/2008/layout/LinedList"/>
    <dgm:cxn modelId="{3F3F6E4F-1B5D-48F1-9D6E-0D36F9378638}" type="presParOf" srcId="{DE1FEB09-2C52-4E43-AD9C-86FD59BF1D45}" destId="{39705F5E-1F7D-4955-B1C9-36945AFDF0EA}" srcOrd="2" destOrd="0" presId="urn:microsoft.com/office/officeart/2008/layout/LinedList"/>
    <dgm:cxn modelId="{A988DC2D-04B7-41EB-900D-3AF0BC904324}" type="presParOf" srcId="{6D8D20B9-F9A5-4CF7-9446-9885D470B052}" destId="{1C314559-119A-4B12-8F47-70192590C7E4}" srcOrd="2" destOrd="0" presId="urn:microsoft.com/office/officeart/2008/layout/LinedList"/>
    <dgm:cxn modelId="{787A6494-5515-4D0A-8E0B-4954463866E3}" type="presParOf" srcId="{6D8D20B9-F9A5-4CF7-9446-9885D470B052}" destId="{6A6C1C25-6E2B-4702-94E4-67E76BF9F9E4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5361B0-552C-4C17-BF2C-6969E7D9AD9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853AE6-2232-44D1-9286-689EF8B8A4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Python (Coding)</a:t>
          </a:r>
        </a:p>
      </dgm:t>
    </dgm:pt>
    <dgm:pt modelId="{D4B5E4E9-F643-4D54-8510-078C6399EE23}" cxnId="{672641CE-7857-4889-A896-A6C19101A501}" type="parTrans">
      <dgm:prSet/>
      <dgm:spPr/>
      <dgm:t>
        <a:bodyPr/>
        <a:lstStyle/>
        <a:p>
          <a:endParaRPr lang="en-US"/>
        </a:p>
      </dgm:t>
    </dgm:pt>
    <dgm:pt modelId="{99124F44-601F-4A5E-BA8A-481ED88134FB}" cxnId="{672641CE-7857-4889-A896-A6C19101A501}" type="sibTrans">
      <dgm:prSet/>
      <dgm:spPr/>
      <dgm:t>
        <a:bodyPr/>
        <a:lstStyle/>
        <a:p>
          <a:endParaRPr lang="en-US"/>
        </a:p>
      </dgm:t>
    </dgm:pt>
    <dgm:pt modelId="{0CBD094D-F683-4963-8EBB-9FD083472D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OpenCV (Computer Vision)</a:t>
          </a:r>
        </a:p>
      </dgm:t>
    </dgm:pt>
    <dgm:pt modelId="{A39227F7-4B37-4F37-B074-F09E9566CE51}" cxnId="{9518BB4C-0C30-47FB-AEC0-139516C636BC}" type="parTrans">
      <dgm:prSet/>
      <dgm:spPr/>
      <dgm:t>
        <a:bodyPr/>
        <a:lstStyle/>
        <a:p>
          <a:endParaRPr lang="en-US"/>
        </a:p>
      </dgm:t>
    </dgm:pt>
    <dgm:pt modelId="{68D86E3B-00F5-4E85-95B5-A289F38607A6}" cxnId="{9518BB4C-0C30-47FB-AEC0-139516C636BC}" type="sibTrans">
      <dgm:prSet/>
      <dgm:spPr/>
      <dgm:t>
        <a:bodyPr/>
        <a:lstStyle/>
        <a:p>
          <a:endParaRPr lang="en-US"/>
        </a:p>
      </dgm:t>
    </dgm:pt>
    <dgm:pt modelId="{C171F8B6-A8E9-49AC-AA03-EC3BBA34ED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Firebase (Realtime feed to user)</a:t>
          </a:r>
        </a:p>
      </dgm:t>
    </dgm:pt>
    <dgm:pt modelId="{D53315D5-74FD-40A1-AAB7-40B6C583FDA1}" cxnId="{4D1320BA-749A-4761-ADF8-94891B8236E0}" type="parTrans">
      <dgm:prSet/>
      <dgm:spPr/>
      <dgm:t>
        <a:bodyPr/>
        <a:lstStyle/>
        <a:p>
          <a:endParaRPr lang="en-US"/>
        </a:p>
      </dgm:t>
    </dgm:pt>
    <dgm:pt modelId="{3F011E3E-63CC-46CD-B627-72A7096CAD55}" cxnId="{4D1320BA-749A-4761-ADF8-94891B8236E0}" type="sibTrans">
      <dgm:prSet/>
      <dgm:spPr/>
      <dgm:t>
        <a:bodyPr/>
        <a:lstStyle/>
        <a:p>
          <a:endParaRPr lang="en-US"/>
        </a:p>
      </dgm:t>
    </dgm:pt>
    <dgm:pt modelId="{E5199945-DFBD-47E8-9540-97D27F53C96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Twilio API (Alerts)</a:t>
          </a:r>
        </a:p>
      </dgm:t>
    </dgm:pt>
    <dgm:pt modelId="{4F650D79-9312-4A7B-AA72-3F686FD24AA6}" cxnId="{070AB57C-6F13-405B-A62B-A23BD72E316D}" type="parTrans">
      <dgm:prSet/>
      <dgm:spPr/>
      <dgm:t>
        <a:bodyPr/>
        <a:lstStyle/>
        <a:p>
          <a:endParaRPr lang="en-US"/>
        </a:p>
      </dgm:t>
    </dgm:pt>
    <dgm:pt modelId="{FD6773BC-144D-4025-91C2-426BB0B5B872}" cxnId="{070AB57C-6F13-405B-A62B-A23BD72E316D}" type="sibTrans">
      <dgm:prSet/>
      <dgm:spPr/>
      <dgm:t>
        <a:bodyPr/>
        <a:lstStyle/>
        <a:p>
          <a:endParaRPr lang="en-US"/>
        </a:p>
      </dgm:t>
    </dgm:pt>
    <dgm:pt modelId="{0CA2055D-5999-4FEE-9770-7CE8A54FAE14}" type="pres">
      <dgm:prSet presAssocID="{3A5361B0-552C-4C17-BF2C-6969E7D9AD9E}" presName="vert0" presStyleCnt="0">
        <dgm:presLayoutVars>
          <dgm:dir/>
          <dgm:animOne val="branch"/>
          <dgm:animLvl val="lvl"/>
        </dgm:presLayoutVars>
      </dgm:prSet>
      <dgm:spPr/>
    </dgm:pt>
    <dgm:pt modelId="{BE08C1FC-0340-49BB-9A81-7269462E214F}" type="pres">
      <dgm:prSet presAssocID="{EE853AE6-2232-44D1-9286-689EF8B8A413}" presName="thickLine" presStyleLbl="alignNode1" presStyleIdx="0" presStyleCnt="4"/>
      <dgm:spPr/>
    </dgm:pt>
    <dgm:pt modelId="{EB54E23A-59C6-443D-84E6-6D277B35BECE}" type="pres">
      <dgm:prSet presAssocID="{EE853AE6-2232-44D1-9286-689EF8B8A413}" presName="horz1" presStyleCnt="0"/>
      <dgm:spPr/>
    </dgm:pt>
    <dgm:pt modelId="{16F6F8EE-02AB-4BDF-AC75-00461E29EC2F}" type="pres">
      <dgm:prSet presAssocID="{EE853AE6-2232-44D1-9286-689EF8B8A413}" presName="tx1" presStyleLbl="revTx" presStyleIdx="0" presStyleCnt="4"/>
      <dgm:spPr/>
    </dgm:pt>
    <dgm:pt modelId="{1F5FE5B2-49AB-4669-B415-FA6AA3E305D1}" type="pres">
      <dgm:prSet presAssocID="{EE853AE6-2232-44D1-9286-689EF8B8A413}" presName="vert1" presStyleCnt="0"/>
      <dgm:spPr/>
    </dgm:pt>
    <dgm:pt modelId="{FDEDB6D7-AE88-4ED3-B141-6FFF7EC8924A}" type="pres">
      <dgm:prSet presAssocID="{0CBD094D-F683-4963-8EBB-9FD083472DE7}" presName="thickLine" presStyleLbl="alignNode1" presStyleIdx="1" presStyleCnt="4"/>
      <dgm:spPr/>
    </dgm:pt>
    <dgm:pt modelId="{6714B0F4-64BC-4552-90EA-73F97B559EDE}" type="pres">
      <dgm:prSet presAssocID="{0CBD094D-F683-4963-8EBB-9FD083472DE7}" presName="horz1" presStyleCnt="0"/>
      <dgm:spPr/>
    </dgm:pt>
    <dgm:pt modelId="{C988E3B7-143B-4EDC-9641-826C1EA6C821}" type="pres">
      <dgm:prSet presAssocID="{0CBD094D-F683-4963-8EBB-9FD083472DE7}" presName="tx1" presStyleLbl="revTx" presStyleIdx="1" presStyleCnt="4"/>
      <dgm:spPr/>
    </dgm:pt>
    <dgm:pt modelId="{95CD88BE-505F-4215-9D1E-3C2410202ADD}" type="pres">
      <dgm:prSet presAssocID="{0CBD094D-F683-4963-8EBB-9FD083472DE7}" presName="vert1" presStyleCnt="0"/>
      <dgm:spPr/>
    </dgm:pt>
    <dgm:pt modelId="{ACDE940A-9B7D-4BBA-ADBF-C7C598F3AD0B}" type="pres">
      <dgm:prSet presAssocID="{C171F8B6-A8E9-49AC-AA03-EC3BBA34EDCE}" presName="thickLine" presStyleLbl="alignNode1" presStyleIdx="2" presStyleCnt="4"/>
      <dgm:spPr/>
    </dgm:pt>
    <dgm:pt modelId="{E9B8BFE6-DA12-4D69-BFFB-626AEEB891AC}" type="pres">
      <dgm:prSet presAssocID="{C171F8B6-A8E9-49AC-AA03-EC3BBA34EDCE}" presName="horz1" presStyleCnt="0"/>
      <dgm:spPr/>
    </dgm:pt>
    <dgm:pt modelId="{F3E3A4FC-1037-4AC0-A0E3-D5B076BE51FC}" type="pres">
      <dgm:prSet presAssocID="{C171F8B6-A8E9-49AC-AA03-EC3BBA34EDCE}" presName="tx1" presStyleLbl="revTx" presStyleIdx="2" presStyleCnt="4"/>
      <dgm:spPr/>
    </dgm:pt>
    <dgm:pt modelId="{5EDFF393-5FB0-4E11-9913-89EE2C80844E}" type="pres">
      <dgm:prSet presAssocID="{C171F8B6-A8E9-49AC-AA03-EC3BBA34EDCE}" presName="vert1" presStyleCnt="0"/>
      <dgm:spPr/>
    </dgm:pt>
    <dgm:pt modelId="{8DC10CF9-7EF8-4B20-985A-7DF42DF07B0D}" type="pres">
      <dgm:prSet presAssocID="{E5199945-DFBD-47E8-9540-97D27F53C963}" presName="thickLine" presStyleLbl="alignNode1" presStyleIdx="3" presStyleCnt="4"/>
      <dgm:spPr/>
    </dgm:pt>
    <dgm:pt modelId="{BA89D08D-AEA0-4F1F-B748-253639ADA79F}" type="pres">
      <dgm:prSet presAssocID="{E5199945-DFBD-47E8-9540-97D27F53C963}" presName="horz1" presStyleCnt="0"/>
      <dgm:spPr/>
    </dgm:pt>
    <dgm:pt modelId="{1D5CE788-1603-407C-A75A-5D6A14C9FF9D}" type="pres">
      <dgm:prSet presAssocID="{E5199945-DFBD-47E8-9540-97D27F53C963}" presName="tx1" presStyleLbl="revTx" presStyleIdx="3" presStyleCnt="4"/>
      <dgm:spPr/>
    </dgm:pt>
    <dgm:pt modelId="{7EC3E222-D4CA-4D22-AFB6-612B069572F1}" type="pres">
      <dgm:prSet presAssocID="{E5199945-DFBD-47E8-9540-97D27F53C963}" presName="vert1" presStyleCnt="0"/>
      <dgm:spPr/>
    </dgm:pt>
  </dgm:ptLst>
  <dgm:cxnLst>
    <dgm:cxn modelId="{D5FAD701-F993-4ED6-858C-568432DAE98A}" type="presOf" srcId="{3A5361B0-552C-4C17-BF2C-6969E7D9AD9E}" destId="{0CA2055D-5999-4FEE-9770-7CE8A54FAE14}" srcOrd="0" destOrd="0" presId="urn:microsoft.com/office/officeart/2008/layout/LinedList"/>
    <dgm:cxn modelId="{0539A021-040C-47C2-8909-FD1A3005D064}" type="presOf" srcId="{E5199945-DFBD-47E8-9540-97D27F53C963}" destId="{1D5CE788-1603-407C-A75A-5D6A14C9FF9D}" srcOrd="0" destOrd="0" presId="urn:microsoft.com/office/officeart/2008/layout/LinedList"/>
    <dgm:cxn modelId="{9518BB4C-0C30-47FB-AEC0-139516C636BC}" srcId="{3A5361B0-552C-4C17-BF2C-6969E7D9AD9E}" destId="{0CBD094D-F683-4963-8EBB-9FD083472DE7}" srcOrd="1" destOrd="0" parTransId="{A39227F7-4B37-4F37-B074-F09E9566CE51}" sibTransId="{68D86E3B-00F5-4E85-95B5-A289F38607A6}"/>
    <dgm:cxn modelId="{A017CD4C-AD13-43F0-9D02-74D835431F9D}" type="presOf" srcId="{0CBD094D-F683-4963-8EBB-9FD083472DE7}" destId="{C988E3B7-143B-4EDC-9641-826C1EA6C821}" srcOrd="0" destOrd="0" presId="urn:microsoft.com/office/officeart/2008/layout/LinedList"/>
    <dgm:cxn modelId="{070AB57C-6F13-405B-A62B-A23BD72E316D}" srcId="{3A5361B0-552C-4C17-BF2C-6969E7D9AD9E}" destId="{E5199945-DFBD-47E8-9540-97D27F53C963}" srcOrd="3" destOrd="0" parTransId="{4F650D79-9312-4A7B-AA72-3F686FD24AA6}" sibTransId="{FD6773BC-144D-4025-91C2-426BB0B5B872}"/>
    <dgm:cxn modelId="{2D4BEAA3-85F7-44F5-8E0A-63C0BECC02A7}" type="presOf" srcId="{C171F8B6-A8E9-49AC-AA03-EC3BBA34EDCE}" destId="{F3E3A4FC-1037-4AC0-A0E3-D5B076BE51FC}" srcOrd="0" destOrd="0" presId="urn:microsoft.com/office/officeart/2008/layout/LinedList"/>
    <dgm:cxn modelId="{4D1320BA-749A-4761-ADF8-94891B8236E0}" srcId="{3A5361B0-552C-4C17-BF2C-6969E7D9AD9E}" destId="{C171F8B6-A8E9-49AC-AA03-EC3BBA34EDCE}" srcOrd="2" destOrd="0" parTransId="{D53315D5-74FD-40A1-AAB7-40B6C583FDA1}" sibTransId="{3F011E3E-63CC-46CD-B627-72A7096CAD55}"/>
    <dgm:cxn modelId="{672641CE-7857-4889-A896-A6C19101A501}" srcId="{3A5361B0-552C-4C17-BF2C-6969E7D9AD9E}" destId="{EE853AE6-2232-44D1-9286-689EF8B8A413}" srcOrd="0" destOrd="0" parTransId="{D4B5E4E9-F643-4D54-8510-078C6399EE23}" sibTransId="{99124F44-601F-4A5E-BA8A-481ED88134FB}"/>
    <dgm:cxn modelId="{337A9CD3-D78A-4887-84D2-D619FBE664B7}" type="presOf" srcId="{EE853AE6-2232-44D1-9286-689EF8B8A413}" destId="{16F6F8EE-02AB-4BDF-AC75-00461E29EC2F}" srcOrd="0" destOrd="0" presId="urn:microsoft.com/office/officeart/2008/layout/LinedList"/>
    <dgm:cxn modelId="{5C0AF937-FA77-4052-BD2A-1696F9471532}" type="presParOf" srcId="{0CA2055D-5999-4FEE-9770-7CE8A54FAE14}" destId="{BE08C1FC-0340-49BB-9A81-7269462E214F}" srcOrd="0" destOrd="0" presId="urn:microsoft.com/office/officeart/2008/layout/LinedList"/>
    <dgm:cxn modelId="{1C41FC2D-A63F-4B65-9D2A-A503DF159400}" type="presParOf" srcId="{0CA2055D-5999-4FEE-9770-7CE8A54FAE14}" destId="{EB54E23A-59C6-443D-84E6-6D277B35BECE}" srcOrd="1" destOrd="0" presId="urn:microsoft.com/office/officeart/2008/layout/LinedList"/>
    <dgm:cxn modelId="{F427CAC8-8374-4D13-89AB-8EF398C34841}" type="presParOf" srcId="{EB54E23A-59C6-443D-84E6-6D277B35BECE}" destId="{16F6F8EE-02AB-4BDF-AC75-00461E29EC2F}" srcOrd="0" destOrd="0" presId="urn:microsoft.com/office/officeart/2008/layout/LinedList"/>
    <dgm:cxn modelId="{F0E3E3B1-228A-4D5B-A2EE-CB62506F2C81}" type="presParOf" srcId="{EB54E23A-59C6-443D-84E6-6D277B35BECE}" destId="{1F5FE5B2-49AB-4669-B415-FA6AA3E305D1}" srcOrd="1" destOrd="0" presId="urn:microsoft.com/office/officeart/2008/layout/LinedList"/>
    <dgm:cxn modelId="{5153A5D5-6F51-4FA8-8E1E-DC27A9DD7FDA}" type="presParOf" srcId="{0CA2055D-5999-4FEE-9770-7CE8A54FAE14}" destId="{FDEDB6D7-AE88-4ED3-B141-6FFF7EC8924A}" srcOrd="2" destOrd="0" presId="urn:microsoft.com/office/officeart/2008/layout/LinedList"/>
    <dgm:cxn modelId="{95C33068-C87E-47F5-80F5-5598A25DCDB8}" type="presParOf" srcId="{0CA2055D-5999-4FEE-9770-7CE8A54FAE14}" destId="{6714B0F4-64BC-4552-90EA-73F97B559EDE}" srcOrd="3" destOrd="0" presId="urn:microsoft.com/office/officeart/2008/layout/LinedList"/>
    <dgm:cxn modelId="{B8C29E14-C50E-4736-84DD-F70AC7CDAEBB}" type="presParOf" srcId="{6714B0F4-64BC-4552-90EA-73F97B559EDE}" destId="{C988E3B7-143B-4EDC-9641-826C1EA6C821}" srcOrd="0" destOrd="0" presId="urn:microsoft.com/office/officeart/2008/layout/LinedList"/>
    <dgm:cxn modelId="{88ED39F9-9AAA-4AF2-9621-783531BA975A}" type="presParOf" srcId="{6714B0F4-64BC-4552-90EA-73F97B559EDE}" destId="{95CD88BE-505F-4215-9D1E-3C2410202ADD}" srcOrd="1" destOrd="0" presId="urn:microsoft.com/office/officeart/2008/layout/LinedList"/>
    <dgm:cxn modelId="{C2567B3A-54FA-4DFE-911E-661362B83850}" type="presParOf" srcId="{0CA2055D-5999-4FEE-9770-7CE8A54FAE14}" destId="{ACDE940A-9B7D-4BBA-ADBF-C7C598F3AD0B}" srcOrd="4" destOrd="0" presId="urn:microsoft.com/office/officeart/2008/layout/LinedList"/>
    <dgm:cxn modelId="{02CB0A27-03C1-4462-9008-C2C90CDD7754}" type="presParOf" srcId="{0CA2055D-5999-4FEE-9770-7CE8A54FAE14}" destId="{E9B8BFE6-DA12-4D69-BFFB-626AEEB891AC}" srcOrd="5" destOrd="0" presId="urn:microsoft.com/office/officeart/2008/layout/LinedList"/>
    <dgm:cxn modelId="{837D8BBF-48AA-4821-B13F-49D4FE42E17C}" type="presParOf" srcId="{E9B8BFE6-DA12-4D69-BFFB-626AEEB891AC}" destId="{F3E3A4FC-1037-4AC0-A0E3-D5B076BE51FC}" srcOrd="0" destOrd="0" presId="urn:microsoft.com/office/officeart/2008/layout/LinedList"/>
    <dgm:cxn modelId="{C44CE41E-39F9-4555-BE2E-F0ED3F1076FD}" type="presParOf" srcId="{E9B8BFE6-DA12-4D69-BFFB-626AEEB891AC}" destId="{5EDFF393-5FB0-4E11-9913-89EE2C80844E}" srcOrd="1" destOrd="0" presId="urn:microsoft.com/office/officeart/2008/layout/LinedList"/>
    <dgm:cxn modelId="{EFB673DC-C98C-4634-A603-EF7329BD238E}" type="presParOf" srcId="{0CA2055D-5999-4FEE-9770-7CE8A54FAE14}" destId="{8DC10CF9-7EF8-4B20-985A-7DF42DF07B0D}" srcOrd="6" destOrd="0" presId="urn:microsoft.com/office/officeart/2008/layout/LinedList"/>
    <dgm:cxn modelId="{B40A61A7-D46B-499F-B13A-AA57F558C28B}" type="presParOf" srcId="{0CA2055D-5999-4FEE-9770-7CE8A54FAE14}" destId="{BA89D08D-AEA0-4F1F-B748-253639ADA79F}" srcOrd="7" destOrd="0" presId="urn:microsoft.com/office/officeart/2008/layout/LinedList"/>
    <dgm:cxn modelId="{2C539F7E-4DF7-4DC6-A471-A821DBA42A6A}" type="presParOf" srcId="{BA89D08D-AEA0-4F1F-B748-253639ADA79F}" destId="{1D5CE788-1603-407C-A75A-5D6A14C9FF9D}" srcOrd="0" destOrd="0" presId="urn:microsoft.com/office/officeart/2008/layout/LinedList"/>
    <dgm:cxn modelId="{7B1F1C9A-42F6-4100-990F-1D71EE2D3535}" type="presParOf" srcId="{BA89D08D-AEA0-4F1F-B748-253639ADA79F}" destId="{7EC3E222-D4CA-4D22-AFB6-612B069572F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464165" cy="4677410"/>
        <a:chOff x="0" y="0"/>
        <a:chExt cx="10464165" cy="4677410"/>
      </a:xfrm>
    </dsp:grpSpPr>
    <dsp:sp modelId="{477F853A-5A7A-4229-85A4-24C407ECD113}">
      <dsp:nvSpPr>
        <dsp:cNvPr id="3" name="Straight Connector 2"/>
        <dsp:cNvSpPr/>
      </dsp:nvSpPr>
      <dsp:spPr bwMode="white">
        <a:xfrm>
          <a:off x="0" y="0"/>
          <a:ext cx="10464165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10464165" cy="0"/>
      </dsp:txXfrm>
    </dsp:sp>
    <dsp:sp modelId="{9A5D1739-4D87-449C-AAB4-196AF3461AC7}">
      <dsp:nvSpPr>
        <dsp:cNvPr id="4" name="Rectangles 3"/>
        <dsp:cNvSpPr/>
      </dsp:nvSpPr>
      <dsp:spPr bwMode="white">
        <a:xfrm>
          <a:off x="0" y="0"/>
          <a:ext cx="2092833" cy="155913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920" tIns="121920" rIns="121920" bIns="121920" anchor="t"/>
        <a:lstStyle>
          <a:lvl1pPr algn="l">
            <a:defRPr sz="3200"/>
          </a:lvl1pPr>
          <a:lvl2pPr marL="228600" indent="-228600" algn="l">
            <a:defRPr sz="2400"/>
          </a:lvl2pPr>
          <a:lvl3pPr marL="457200" indent="-228600" algn="l">
            <a:defRPr sz="2400"/>
          </a:lvl3pPr>
          <a:lvl4pPr marL="685800" indent="-228600" algn="l">
            <a:defRPr sz="2400"/>
          </a:lvl4pPr>
          <a:lvl5pPr marL="914400" indent="-228600" algn="l">
            <a:defRPr sz="2400"/>
          </a:lvl5pPr>
          <a:lvl6pPr marL="1143000" indent="-228600" algn="l">
            <a:defRPr sz="2400"/>
          </a:lvl6pPr>
          <a:lvl7pPr marL="1371600" indent="-228600" algn="l">
            <a:defRPr sz="2400"/>
          </a:lvl7pPr>
          <a:lvl8pPr marL="1600200" indent="-228600" algn="l">
            <a:defRPr sz="2400"/>
          </a:lvl8pPr>
          <a:lvl9pPr marL="1828800" indent="-228600" algn="l">
            <a:defRPr sz="2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Amit Sati</a:t>
          </a:r>
          <a:endParaRPr>
            <a:solidFill>
              <a:schemeClr val="tx1"/>
            </a:solidFill>
          </a:endParaRPr>
        </a:p>
      </dsp:txBody>
      <dsp:txXfrm>
        <a:off x="0" y="0"/>
        <a:ext cx="2092833" cy="1559137"/>
      </dsp:txXfrm>
    </dsp:sp>
    <dsp:sp modelId="{C1A04516-438F-4935-90A4-6506D14B80F3}">
      <dsp:nvSpPr>
        <dsp:cNvPr id="5" name="Rectangles 4"/>
        <dsp:cNvSpPr/>
      </dsp:nvSpPr>
      <dsp:spPr bwMode="white">
        <a:xfrm>
          <a:off x="2249795" y="70870"/>
          <a:ext cx="8214370" cy="141739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79070" tIns="179070" rIns="179070" bIns="179070" anchor="t"/>
        <a:lstStyle>
          <a:lvl1pPr algn="l">
            <a:defRPr sz="4700"/>
          </a:lvl1pPr>
          <a:lvl2pPr marL="285750" indent="-285750" algn="l">
            <a:defRPr sz="3600"/>
          </a:lvl2pPr>
          <a:lvl3pPr marL="571500" indent="-285750" algn="l">
            <a:defRPr sz="3600"/>
          </a:lvl3pPr>
          <a:lvl4pPr marL="857250" indent="-285750" algn="l">
            <a:defRPr sz="3600"/>
          </a:lvl4pPr>
          <a:lvl5pPr marL="1143000" indent="-285750" algn="l">
            <a:defRPr sz="3600"/>
          </a:lvl5pPr>
          <a:lvl6pPr marL="1428750" indent="-285750" algn="l">
            <a:defRPr sz="3600"/>
          </a:lvl6pPr>
          <a:lvl7pPr marL="1714500" indent="-285750" algn="l">
            <a:defRPr sz="3600"/>
          </a:lvl7pPr>
          <a:lvl8pPr marL="2000250" indent="-285750" algn="l">
            <a:defRPr sz="3600"/>
          </a:lvl8pPr>
          <a:lvl9pPr marL="2286000" indent="-285750" algn="l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(Testing, Documentation)</a:t>
          </a:r>
          <a:endParaRPr>
            <a:solidFill>
              <a:schemeClr val="tx1"/>
            </a:solidFill>
          </a:endParaRPr>
        </a:p>
      </dsp:txBody>
      <dsp:txXfrm>
        <a:off x="2249795" y="70870"/>
        <a:ext cx="8214370" cy="1417397"/>
      </dsp:txXfrm>
    </dsp:sp>
    <dsp:sp modelId="{0F433243-7EB4-4F4A-A671-7905BF080A53}">
      <dsp:nvSpPr>
        <dsp:cNvPr id="6" name="Straight Connector 5"/>
        <dsp:cNvSpPr/>
      </dsp:nvSpPr>
      <dsp:spPr bwMode="white">
        <a:xfrm>
          <a:off x="2092833" y="1488267"/>
          <a:ext cx="8371332" cy="0"/>
        </a:xfrm>
        <a:prstGeom prst="line">
          <a:avLst/>
        </a:prstGeom>
      </dsp:spPr>
      <dsp:style>
        <a:lnRef idx="2">
          <a:schemeClr val="accent1">
            <a:tint val="50000"/>
          </a:schemeClr>
        </a:lnRef>
        <a:fillRef idx="1">
          <a:schemeClr val="accent1"/>
        </a:fillRef>
        <a:effectRef idx="0">
          <a:scrgbClr r="0" g="0" b="0"/>
        </a:effectRef>
        <a:fontRef idx="minor"/>
      </dsp:style>
      <dsp:txXfrm>
        <a:off x="2092833" y="1488267"/>
        <a:ext cx="8371332" cy="0"/>
      </dsp:txXfrm>
    </dsp:sp>
    <dsp:sp modelId="{69CCD436-091B-4E6C-ADB2-D67FDD8042EB}">
      <dsp:nvSpPr>
        <dsp:cNvPr id="7" name="Straight Connector 6"/>
        <dsp:cNvSpPr/>
      </dsp:nvSpPr>
      <dsp:spPr bwMode="white">
        <a:xfrm>
          <a:off x="0" y="1559137"/>
          <a:ext cx="10464165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1559137"/>
        <a:ext cx="10464165" cy="0"/>
      </dsp:txXfrm>
    </dsp:sp>
    <dsp:sp modelId="{D74BF2DA-8EB4-4D85-A0DB-1ED12354F010}">
      <dsp:nvSpPr>
        <dsp:cNvPr id="8" name="Rectangles 7"/>
        <dsp:cNvSpPr/>
      </dsp:nvSpPr>
      <dsp:spPr bwMode="white">
        <a:xfrm>
          <a:off x="0" y="1559137"/>
          <a:ext cx="2092833" cy="155913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920" tIns="121920" rIns="121920" bIns="121920" anchor="t"/>
        <a:lstStyle>
          <a:lvl1pPr algn="l">
            <a:defRPr sz="3200"/>
          </a:lvl1pPr>
          <a:lvl2pPr marL="228600" indent="-228600" algn="l">
            <a:defRPr sz="2400"/>
          </a:lvl2pPr>
          <a:lvl3pPr marL="457200" indent="-228600" algn="l">
            <a:defRPr sz="2400"/>
          </a:lvl3pPr>
          <a:lvl4pPr marL="685800" indent="-228600" algn="l">
            <a:defRPr sz="2400"/>
          </a:lvl4pPr>
          <a:lvl5pPr marL="914400" indent="-228600" algn="l">
            <a:defRPr sz="2400"/>
          </a:lvl5pPr>
          <a:lvl6pPr marL="1143000" indent="-228600" algn="l">
            <a:defRPr sz="2400"/>
          </a:lvl6pPr>
          <a:lvl7pPr marL="1371600" indent="-228600" algn="l">
            <a:defRPr sz="2400"/>
          </a:lvl7pPr>
          <a:lvl8pPr marL="1600200" indent="-228600" algn="l">
            <a:defRPr sz="2400"/>
          </a:lvl8pPr>
          <a:lvl9pPr marL="1828800" indent="-228600" algn="l">
            <a:defRPr sz="2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Deepankar Sharma</a:t>
          </a:r>
          <a:endParaRPr>
            <a:solidFill>
              <a:schemeClr val="tx1"/>
            </a:solidFill>
          </a:endParaRPr>
        </a:p>
      </dsp:txBody>
      <dsp:txXfrm>
        <a:off x="0" y="1559137"/>
        <a:ext cx="2092833" cy="1559137"/>
      </dsp:txXfrm>
    </dsp:sp>
    <dsp:sp modelId="{8105CF69-1FDD-4B51-A10A-C8D2E38FFC87}">
      <dsp:nvSpPr>
        <dsp:cNvPr id="9" name="Rectangles 8"/>
        <dsp:cNvSpPr/>
      </dsp:nvSpPr>
      <dsp:spPr bwMode="white">
        <a:xfrm>
          <a:off x="2249795" y="1630007"/>
          <a:ext cx="8214370" cy="141739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79070" tIns="179070" rIns="179070" bIns="179070" anchor="t"/>
        <a:lstStyle>
          <a:lvl1pPr algn="l">
            <a:defRPr sz="4700"/>
          </a:lvl1pPr>
          <a:lvl2pPr marL="285750" indent="-285750" algn="l">
            <a:defRPr sz="3600"/>
          </a:lvl2pPr>
          <a:lvl3pPr marL="571500" indent="-285750" algn="l">
            <a:defRPr sz="3600"/>
          </a:lvl3pPr>
          <a:lvl4pPr marL="857250" indent="-285750" algn="l">
            <a:defRPr sz="3600"/>
          </a:lvl4pPr>
          <a:lvl5pPr marL="1143000" indent="-285750" algn="l">
            <a:defRPr sz="3600"/>
          </a:lvl5pPr>
          <a:lvl6pPr marL="1428750" indent="-285750" algn="l">
            <a:defRPr sz="3600"/>
          </a:lvl6pPr>
          <a:lvl7pPr marL="1714500" indent="-285750" algn="l">
            <a:defRPr sz="3600"/>
          </a:lvl7pPr>
          <a:lvl8pPr marL="2000250" indent="-285750" algn="l">
            <a:defRPr sz="3600"/>
          </a:lvl8pPr>
          <a:lvl9pPr marL="2286000" indent="-285750" algn="l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(Coding-Python, CV)</a:t>
          </a:r>
          <a:endParaRPr>
            <a:solidFill>
              <a:schemeClr val="tx1"/>
            </a:solidFill>
          </a:endParaRPr>
        </a:p>
      </dsp:txBody>
      <dsp:txXfrm>
        <a:off x="2249795" y="1630007"/>
        <a:ext cx="8214370" cy="1417397"/>
      </dsp:txXfrm>
    </dsp:sp>
    <dsp:sp modelId="{B21BA661-60C7-49D9-92ED-70DD880F4C5F}">
      <dsp:nvSpPr>
        <dsp:cNvPr id="10" name="Straight Connector 9"/>
        <dsp:cNvSpPr/>
      </dsp:nvSpPr>
      <dsp:spPr bwMode="white">
        <a:xfrm>
          <a:off x="2092833" y="3047403"/>
          <a:ext cx="8371332" cy="0"/>
        </a:xfrm>
        <a:prstGeom prst="line">
          <a:avLst/>
        </a:prstGeom>
      </dsp:spPr>
      <dsp:style>
        <a:lnRef idx="2">
          <a:schemeClr val="accent1">
            <a:tint val="50000"/>
          </a:schemeClr>
        </a:lnRef>
        <a:fillRef idx="1">
          <a:schemeClr val="accent1"/>
        </a:fillRef>
        <a:effectRef idx="0">
          <a:scrgbClr r="0" g="0" b="0"/>
        </a:effectRef>
        <a:fontRef idx="minor"/>
      </dsp:style>
      <dsp:txXfrm>
        <a:off x="2092833" y="3047403"/>
        <a:ext cx="8371332" cy="0"/>
      </dsp:txXfrm>
    </dsp:sp>
    <dsp:sp modelId="{D255BDDB-6F92-456B-8B93-543B26119B41}">
      <dsp:nvSpPr>
        <dsp:cNvPr id="11" name="Straight Connector 10"/>
        <dsp:cNvSpPr/>
      </dsp:nvSpPr>
      <dsp:spPr bwMode="white">
        <a:xfrm>
          <a:off x="0" y="3118273"/>
          <a:ext cx="10464165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3118273"/>
        <a:ext cx="10464165" cy="0"/>
      </dsp:txXfrm>
    </dsp:sp>
    <dsp:sp modelId="{470F7C14-57D4-4D91-B00E-E4DF7931D35C}">
      <dsp:nvSpPr>
        <dsp:cNvPr id="12" name="Rectangles 11"/>
        <dsp:cNvSpPr/>
      </dsp:nvSpPr>
      <dsp:spPr bwMode="white">
        <a:xfrm>
          <a:off x="0" y="3118273"/>
          <a:ext cx="2092833" cy="155913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1920" tIns="121920" rIns="121920" bIns="121920" anchor="t"/>
        <a:lstStyle>
          <a:lvl1pPr algn="l">
            <a:defRPr sz="3200"/>
          </a:lvl1pPr>
          <a:lvl2pPr marL="228600" indent="-228600" algn="l">
            <a:defRPr sz="2400"/>
          </a:lvl2pPr>
          <a:lvl3pPr marL="457200" indent="-228600" algn="l">
            <a:defRPr sz="2400"/>
          </a:lvl3pPr>
          <a:lvl4pPr marL="685800" indent="-228600" algn="l">
            <a:defRPr sz="2400"/>
          </a:lvl4pPr>
          <a:lvl5pPr marL="914400" indent="-228600" algn="l">
            <a:defRPr sz="2400"/>
          </a:lvl5pPr>
          <a:lvl6pPr marL="1143000" indent="-228600" algn="l">
            <a:defRPr sz="2400"/>
          </a:lvl6pPr>
          <a:lvl7pPr marL="1371600" indent="-228600" algn="l">
            <a:defRPr sz="2400"/>
          </a:lvl7pPr>
          <a:lvl8pPr marL="1600200" indent="-228600" algn="l">
            <a:defRPr sz="2400"/>
          </a:lvl8pPr>
          <a:lvl9pPr marL="1828800" indent="-228600" algn="l">
            <a:defRPr sz="2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Pawan Chandra</a:t>
          </a:r>
          <a:endParaRPr>
            <a:solidFill>
              <a:schemeClr val="tx1"/>
            </a:solidFill>
          </a:endParaRPr>
        </a:p>
      </dsp:txBody>
      <dsp:txXfrm>
        <a:off x="0" y="3118273"/>
        <a:ext cx="2092833" cy="1559137"/>
      </dsp:txXfrm>
    </dsp:sp>
    <dsp:sp modelId="{6E2BBFE8-05D3-4A60-A2CE-617859D1B4A3}">
      <dsp:nvSpPr>
        <dsp:cNvPr id="13" name="Rectangles 12"/>
        <dsp:cNvSpPr/>
      </dsp:nvSpPr>
      <dsp:spPr bwMode="white">
        <a:xfrm>
          <a:off x="2249795" y="3189143"/>
          <a:ext cx="8214370" cy="141739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79070" tIns="179070" rIns="179070" bIns="179070" anchor="t"/>
        <a:lstStyle>
          <a:lvl1pPr algn="l">
            <a:defRPr sz="4700"/>
          </a:lvl1pPr>
          <a:lvl2pPr marL="285750" indent="-285750" algn="l">
            <a:defRPr sz="3600"/>
          </a:lvl2pPr>
          <a:lvl3pPr marL="571500" indent="-285750" algn="l">
            <a:defRPr sz="3600"/>
          </a:lvl3pPr>
          <a:lvl4pPr marL="857250" indent="-285750" algn="l">
            <a:defRPr sz="3600"/>
          </a:lvl4pPr>
          <a:lvl5pPr marL="1143000" indent="-285750" algn="l">
            <a:defRPr sz="3600"/>
          </a:lvl5pPr>
          <a:lvl6pPr marL="1428750" indent="-285750" algn="l">
            <a:defRPr sz="3600"/>
          </a:lvl6pPr>
          <a:lvl7pPr marL="1714500" indent="-285750" algn="l">
            <a:defRPr sz="3600"/>
          </a:lvl7pPr>
          <a:lvl8pPr marL="2000250" indent="-285750" algn="l">
            <a:defRPr sz="3600"/>
          </a:lvl8pPr>
          <a:lvl9pPr marL="2286000" indent="-285750" algn="l">
            <a:defRPr sz="3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(Documentation , Presentation )</a:t>
          </a:r>
          <a:endParaRPr>
            <a:solidFill>
              <a:schemeClr val="tx1"/>
            </a:solidFill>
          </a:endParaRPr>
        </a:p>
      </dsp:txBody>
      <dsp:txXfrm>
        <a:off x="2249795" y="3189143"/>
        <a:ext cx="8214370" cy="1417397"/>
      </dsp:txXfrm>
    </dsp:sp>
    <dsp:sp modelId="{1C314559-119A-4B12-8F47-70192590C7E4}">
      <dsp:nvSpPr>
        <dsp:cNvPr id="14" name="Straight Connector 13"/>
        <dsp:cNvSpPr/>
      </dsp:nvSpPr>
      <dsp:spPr bwMode="white">
        <a:xfrm>
          <a:off x="2092833" y="4606540"/>
          <a:ext cx="8371332" cy="0"/>
        </a:xfrm>
        <a:prstGeom prst="line">
          <a:avLst/>
        </a:prstGeom>
      </dsp:spPr>
      <dsp:style>
        <a:lnRef idx="2">
          <a:schemeClr val="accent1">
            <a:tint val="50000"/>
          </a:schemeClr>
        </a:lnRef>
        <a:fillRef idx="1">
          <a:schemeClr val="accent1"/>
        </a:fillRef>
        <a:effectRef idx="0">
          <a:scrgbClr r="0" g="0" b="0"/>
        </a:effectRef>
        <a:fontRef idx="minor"/>
      </dsp:style>
      <dsp:txXfrm>
        <a:off x="2092833" y="4606540"/>
        <a:ext cx="8371332" cy="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9628450" cy="3978275"/>
        <a:chOff x="0" y="0"/>
        <a:chExt cx="9628450" cy="3978275"/>
      </a:xfrm>
    </dsp:grpSpPr>
    <dsp:sp modelId="{BE08C1FC-0340-49BB-9A81-7269462E214F}">
      <dsp:nvSpPr>
        <dsp:cNvPr id="3" name="Straight Connector 2"/>
        <dsp:cNvSpPr/>
      </dsp:nvSpPr>
      <dsp:spPr bwMode="white">
        <a:xfrm>
          <a:off x="0" y="0"/>
          <a:ext cx="962845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9628450" cy="0"/>
      </dsp:txXfrm>
    </dsp:sp>
    <dsp:sp modelId="{16F6F8EE-02AB-4BDF-AC75-00461E29EC2F}">
      <dsp:nvSpPr>
        <dsp:cNvPr id="4" name="Rectangles 3"/>
        <dsp:cNvSpPr/>
      </dsp:nvSpPr>
      <dsp:spPr bwMode="white">
        <a:xfrm>
          <a:off x="0" y="0"/>
          <a:ext cx="9628450" cy="994569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830" tIns="163830" rIns="163830" bIns="163830" anchor="t"/>
        <a:lstStyle>
          <a:lvl1pPr algn="l">
            <a:defRPr sz="4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Python (Coding)</a:t>
          </a:r>
          <a:endParaRPr>
            <a:solidFill>
              <a:schemeClr val="tx1"/>
            </a:solidFill>
          </a:endParaRPr>
        </a:p>
      </dsp:txBody>
      <dsp:txXfrm>
        <a:off x="0" y="0"/>
        <a:ext cx="9628450" cy="994569"/>
      </dsp:txXfrm>
    </dsp:sp>
    <dsp:sp modelId="{FDEDB6D7-AE88-4ED3-B141-6FFF7EC8924A}">
      <dsp:nvSpPr>
        <dsp:cNvPr id="5" name="Straight Connector 4"/>
        <dsp:cNvSpPr/>
      </dsp:nvSpPr>
      <dsp:spPr bwMode="white">
        <a:xfrm>
          <a:off x="0" y="994569"/>
          <a:ext cx="962845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994569"/>
        <a:ext cx="9628450" cy="0"/>
      </dsp:txXfrm>
    </dsp:sp>
    <dsp:sp modelId="{C988E3B7-143B-4EDC-9641-826C1EA6C821}">
      <dsp:nvSpPr>
        <dsp:cNvPr id="6" name="Rectangles 5"/>
        <dsp:cNvSpPr/>
      </dsp:nvSpPr>
      <dsp:spPr bwMode="white">
        <a:xfrm>
          <a:off x="0" y="994569"/>
          <a:ext cx="9628450" cy="994569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830" tIns="163830" rIns="163830" bIns="163830" anchor="t"/>
        <a:lstStyle>
          <a:lvl1pPr algn="l">
            <a:defRPr sz="4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OpenCV (Computer Vision)</a:t>
          </a:r>
          <a:endParaRPr>
            <a:solidFill>
              <a:schemeClr val="tx1"/>
            </a:solidFill>
          </a:endParaRPr>
        </a:p>
      </dsp:txBody>
      <dsp:txXfrm>
        <a:off x="0" y="994569"/>
        <a:ext cx="9628450" cy="994569"/>
      </dsp:txXfrm>
    </dsp:sp>
    <dsp:sp modelId="{ACDE940A-9B7D-4BBA-ADBF-C7C598F3AD0B}">
      <dsp:nvSpPr>
        <dsp:cNvPr id="7" name="Straight Connector 6"/>
        <dsp:cNvSpPr/>
      </dsp:nvSpPr>
      <dsp:spPr bwMode="white">
        <a:xfrm>
          <a:off x="0" y="1989138"/>
          <a:ext cx="962845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1989138"/>
        <a:ext cx="9628450" cy="0"/>
      </dsp:txXfrm>
    </dsp:sp>
    <dsp:sp modelId="{F3E3A4FC-1037-4AC0-A0E3-D5B076BE51FC}">
      <dsp:nvSpPr>
        <dsp:cNvPr id="8" name="Rectangles 7"/>
        <dsp:cNvSpPr/>
      </dsp:nvSpPr>
      <dsp:spPr bwMode="white">
        <a:xfrm>
          <a:off x="0" y="1989138"/>
          <a:ext cx="9628450" cy="994569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830" tIns="163830" rIns="163830" bIns="163830" anchor="t"/>
        <a:lstStyle>
          <a:lvl1pPr algn="l">
            <a:defRPr sz="4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Firebase (Realtime feed to user)</a:t>
          </a:r>
          <a:endParaRPr>
            <a:solidFill>
              <a:schemeClr val="tx1"/>
            </a:solidFill>
          </a:endParaRPr>
        </a:p>
      </dsp:txBody>
      <dsp:txXfrm>
        <a:off x="0" y="1989138"/>
        <a:ext cx="9628450" cy="994569"/>
      </dsp:txXfrm>
    </dsp:sp>
    <dsp:sp modelId="{8DC10CF9-7EF8-4B20-985A-7DF42DF07B0D}">
      <dsp:nvSpPr>
        <dsp:cNvPr id="9" name="Straight Connector 8"/>
        <dsp:cNvSpPr/>
      </dsp:nvSpPr>
      <dsp:spPr bwMode="white">
        <a:xfrm>
          <a:off x="0" y="2983706"/>
          <a:ext cx="9628450" cy="0"/>
        </a:xfrm>
        <a:prstGeom prst="line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0" y="2983706"/>
        <a:ext cx="9628450" cy="0"/>
      </dsp:txXfrm>
    </dsp:sp>
    <dsp:sp modelId="{1D5CE788-1603-407C-A75A-5D6A14C9FF9D}">
      <dsp:nvSpPr>
        <dsp:cNvPr id="10" name="Rectangles 9"/>
        <dsp:cNvSpPr/>
      </dsp:nvSpPr>
      <dsp:spPr bwMode="white">
        <a:xfrm>
          <a:off x="0" y="2983706"/>
          <a:ext cx="9628450" cy="994569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830" tIns="163830" rIns="163830" bIns="163830" anchor="t"/>
        <a:lstStyle>
          <a:lvl1pPr algn="l">
            <a:defRPr sz="4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</a:rPr>
            <a:t>Twilio API (Alerts)</a:t>
          </a:r>
          <a:endParaRPr>
            <a:solidFill>
              <a:schemeClr val="tx1"/>
            </a:solidFill>
          </a:endParaRPr>
        </a:p>
      </dsp:txBody>
      <dsp:txXfrm>
        <a:off x="0" y="2983706"/>
        <a:ext cx="9628450" cy="994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F774C-70F7-4ED4-813C-739E51CF8487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4A772-5D94-4F12-8B86-44D4FB26368F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2E34D-57B0-41D5-A7AF-DF10D1068115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C408-3247-4796-93FF-B91D6887AEC0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D282-CC74-49F4-B876-75084EFB56F1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6EAF9-2583-4989-8D87-13F548ED6E0C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E3CFB-BB1B-4B2A-ADF6-B1A4609854C4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AEAA8-1A97-412E-935C-2E918F139579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B0DF1-CA1F-4E36-8C65-C52A9896A8FB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73FD-197A-4AD6-8D60-38B6A76F0734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3949-07FA-4C7A-A990-D6D1043EED71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E2DE8-6D13-4218-A974-D45AA7B6E4FF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B7D7-4BDA-4ABC-B31D-66201C69A314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F0A0B-291C-4112-A023-023C51AB2E85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-314325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2781" y="-314226"/>
            <a:ext cx="9510283" cy="4942705"/>
          </a:xfrm>
        </p:spPr>
        <p:txBody>
          <a:bodyPr>
            <a:noAutofit/>
          </a:bodyPr>
          <a:lstStyle/>
          <a:p>
            <a:pPr algn="l"/>
            <a:r>
              <a:rPr lang="en-US" sz="9000" b="1" dirty="0"/>
              <a:t>Smart Surveillance System using Computer Vision</a:t>
            </a:r>
            <a:endParaRPr lang="en-US" sz="9000" b="1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</a:rPr>
              <a:t>Progress</a:t>
            </a:r>
            <a:r>
              <a:rPr lang="en-US" sz="4800" b="1" u="sng" dirty="0"/>
              <a:t>: Complete Integration</a:t>
            </a:r>
            <a:endParaRPr lang="en-US" sz="48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0387" y="2055812"/>
            <a:ext cx="7942688" cy="4467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</a:rPr>
              <a:t>Progress</a:t>
            </a:r>
            <a:r>
              <a:rPr lang="en-US" sz="4800" b="1" u="sng" dirty="0"/>
              <a:t>: Alert Generation</a:t>
            </a:r>
            <a:endParaRPr lang="en-US" sz="4800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8990" y="2055812"/>
            <a:ext cx="7388860" cy="4156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060" y="546100"/>
            <a:ext cx="10962005" cy="3274060"/>
          </a:xfrm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FFFF00"/>
                </a:solidFill>
              </a:rPr>
              <a:t>Further Advancements: Pipelined yolo v3 people tracking</a:t>
            </a:r>
            <a:endParaRPr lang="en-US" sz="3000" dirty="0">
              <a:solidFill>
                <a:srgbClr val="FFFF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1007426" y="46037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u="sng" dirty="0"/>
              <a:t>Only Motion Detection?</a:t>
            </a:r>
            <a:endParaRPr lang="en-US" sz="4800" b="1" u="sng" dirty="0"/>
          </a:p>
        </p:txBody>
      </p:sp>
      <p:pic>
        <p:nvPicPr>
          <p:cNvPr id="8" name="Picture 7" descr="track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9527" y="2759074"/>
            <a:ext cx="7052945" cy="380936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WhatsApp Video 2023-04-05 at 5.47.40 AM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02715" y="1711960"/>
            <a:ext cx="8065770" cy="4676775"/>
          </a:xfrm>
          <a:prstGeom prst="rect">
            <a:avLst/>
          </a:prstGeom>
        </p:spPr>
      </p:pic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997266" y="7810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800" b="1" u="sng" dirty="0"/>
              <a:t>YOLOv3 on realtime feed</a:t>
            </a:r>
            <a:endParaRPr lang="en-US" sz="4800" b="1" u="sng" dirty="0"/>
          </a:p>
        </p:txBody>
      </p:sp>
      <p:pic>
        <p:nvPicPr>
          <p:cNvPr id="3" name="Picture 2" descr="A computer on a desk&#10;&#10;Description automatically generated with medium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1675" y="1544750"/>
            <a:ext cx="7496809" cy="512022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2312670" y="-356997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5166" y="1883410"/>
            <a:ext cx="7411825" cy="1752599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/>
              <a:t>Thank You !!</a:t>
            </a:r>
            <a:endParaRPr lang="en-US" sz="7200" b="1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071" y="148590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#Team:</a:t>
            </a:r>
            <a:endParaRPr lang="en-US" sz="4800" b="1" u="sng" dirty="0"/>
          </a:p>
        </p:txBody>
      </p:sp>
      <p:graphicFrame>
        <p:nvGraphicFramePr>
          <p:cNvPr id="32" name="Content Placeholder 2"/>
          <p:cNvGraphicFramePr>
            <a:graphicFrameLocks noGrp="1"/>
          </p:cNvGraphicFramePr>
          <p:nvPr>
            <p:ph idx="1"/>
          </p:nvPr>
        </p:nvGraphicFramePr>
        <p:xfrm>
          <a:off x="946784" y="1616075"/>
          <a:ext cx="10464165" cy="46774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546" y="208915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Proposal: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860" y="2360929"/>
            <a:ext cx="10723594" cy="409765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/>
              <a:t>The basic idea is to make </a:t>
            </a:r>
            <a:r>
              <a:rPr lang="en-US" sz="3600" b="1" dirty="0">
                <a:sym typeface="+mn-ea"/>
              </a:rPr>
              <a:t>Surveillance system </a:t>
            </a:r>
            <a:r>
              <a:rPr lang="en-US" sz="3600" dirty="0">
                <a:sym typeface="+mn-ea"/>
              </a:rPr>
              <a:t>“</a:t>
            </a:r>
            <a:r>
              <a:rPr lang="en-US" sz="3600" u="sng" dirty="0">
                <a:solidFill>
                  <a:srgbClr val="FFC000"/>
                </a:solidFill>
                <a:sym typeface="+mn-ea"/>
              </a:rPr>
              <a:t>smart</a:t>
            </a:r>
            <a:r>
              <a:rPr lang="en-US" sz="3600" dirty="0">
                <a:sym typeface="+mn-ea"/>
              </a:rPr>
              <a:t>” by applying the Computer Vision Techniques to automatically generate alerts in case of mishaps like burglary so that one doesn’t need to physically monitor the cam feeds.</a:t>
            </a:r>
            <a:endParaRPr lang="en-US" sz="3600" dirty="0">
              <a:sym typeface="+mn-ea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191" y="685800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Technology:</a:t>
            </a:r>
            <a:endParaRPr lang="en-US" sz="4800" b="1" u="sng" dirty="0"/>
          </a:p>
        </p:txBody>
      </p:sp>
      <p:graphicFrame>
        <p:nvGraphicFramePr>
          <p:cNvPr id="34" name="Content Placeholder 2"/>
          <p:cNvGraphicFramePr>
            <a:graphicFrameLocks noGrp="1"/>
          </p:cNvGraphicFramePr>
          <p:nvPr>
            <p:ph idx="1"/>
          </p:nvPr>
        </p:nvGraphicFramePr>
        <p:xfrm>
          <a:off x="946785" y="2193924"/>
          <a:ext cx="9628450" cy="3978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126" y="26670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Overview:</a:t>
            </a:r>
            <a:endParaRPr lang="en-US" sz="4800" b="1" u="sn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65810" y="1555750"/>
            <a:ext cx="2628900" cy="2218055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9470" y="4912995"/>
            <a:ext cx="2384425" cy="13881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rcRect b="37787"/>
          <a:stretch>
            <a:fillRect/>
          </a:stretch>
        </p:blipFill>
        <p:spPr>
          <a:xfrm>
            <a:off x="5410200" y="551815"/>
            <a:ext cx="1623695" cy="1611630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8" name="Straight Arrow Connector 7"/>
          <p:cNvCxnSpPr/>
          <p:nvPr/>
        </p:nvCxnSpPr>
        <p:spPr>
          <a:xfrm flipH="1">
            <a:off x="3529330" y="1336040"/>
            <a:ext cx="1724025" cy="963930"/>
          </a:xfrm>
          <a:prstGeom prst="straightConnector1">
            <a:avLst/>
          </a:prstGeom>
          <a:ln w="149225"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388745" y="4084955"/>
            <a:ext cx="2698115" cy="1359535"/>
          </a:xfrm>
          <a:prstGeom prst="straightConnector1">
            <a:avLst/>
          </a:prstGeom>
          <a:ln w="149225"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Rectangular Callout 9"/>
          <p:cNvSpPr/>
          <p:nvPr/>
        </p:nvSpPr>
        <p:spPr>
          <a:xfrm>
            <a:off x="6833235" y="2939415"/>
            <a:ext cx="2464435" cy="1145540"/>
          </a:xfrm>
          <a:prstGeom prst="wedgeRectCallout">
            <a:avLst>
              <a:gd name="adj1" fmla="val -46598"/>
              <a:gd name="adj2" fmla="val 104434"/>
            </a:avLst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6952615" y="3096895"/>
            <a:ext cx="23450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Bro , there’s theif in the house !!!!</a:t>
            </a:r>
            <a:endParaRPr lang="en-US" sz="2400"/>
          </a:p>
        </p:txBody>
      </p:sp>
      <p:sp>
        <p:nvSpPr>
          <p:cNvPr id="12" name="Text Box 11"/>
          <p:cNvSpPr txBox="1"/>
          <p:nvPr/>
        </p:nvSpPr>
        <p:spPr>
          <a:xfrm>
            <a:off x="3529330" y="2870200"/>
            <a:ext cx="22244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FF00"/>
                </a:solidFill>
              </a:rPr>
              <a:t>Here our model will do some processing !!!!!</a:t>
            </a:r>
            <a:endParaRPr lang="en-US" sz="2000">
              <a:solidFill>
                <a:srgbClr val="FFFF00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82813 -0.0273148 L -0.0631771 0.0791667 " pathEditMode="relative" rAng="0" ptsTypes="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00" y="8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55208 -0.0561111 L 0.0966146 0.0148148 " pathEditMode="relative" rAng="0" ptsTypes="">
                                      <p:cBhvr>
                                        <p:cTn id="3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00" y="9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786" y="460375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  <a:sym typeface="+mn-ea"/>
              </a:rPr>
              <a:t>Progress</a:t>
            </a:r>
            <a:r>
              <a:rPr lang="en-US" sz="4800" b="1" u="sng" dirty="0"/>
              <a:t>: Motion Detection via Background Subtraction</a:t>
            </a:r>
            <a:endParaRPr lang="en-US" sz="4800" b="1" u="sng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19850" y="2573019"/>
            <a:ext cx="6976745" cy="392493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</a:rPr>
              <a:t>Progress</a:t>
            </a:r>
            <a:r>
              <a:rPr lang="en-US" sz="4800" b="1" u="sng" dirty="0"/>
              <a:t>: Dilation</a:t>
            </a:r>
            <a:endParaRPr lang="en-US" sz="4800" b="1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33145" y="2044556"/>
            <a:ext cx="7573310" cy="42673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</a:rPr>
              <a:t>Progress</a:t>
            </a:r>
            <a:r>
              <a:rPr lang="en-US" sz="4800" b="1" u="sng" dirty="0"/>
              <a:t>: Countour Plotting</a:t>
            </a:r>
            <a:endParaRPr lang="en-US" sz="4800" b="1" u="sng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72477" y="2055813"/>
            <a:ext cx="7103165" cy="399552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6670" y="1459865"/>
            <a:ext cx="7737475" cy="5038725"/>
          </a:xfrm>
        </p:spPr>
        <p:txBody>
          <a:bodyPr>
            <a:normAutofit fontScale="90000"/>
          </a:bodyPr>
          <a:lstStyle/>
          <a:p>
            <a:pPr marL="0" indent="0" algn="l"/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4800" dirty="0">
                <a:solidFill>
                  <a:srgbClr val="FFFF00"/>
                </a:solidFill>
              </a:rPr>
              <a:t>Computational Efficiency</a:t>
            </a:r>
            <a:br>
              <a:rPr lang="en-US" sz="4800" dirty="0">
                <a:solidFill>
                  <a:srgbClr val="FFFF00"/>
                </a:solidFill>
              </a:rPr>
            </a:b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4800" dirty="0">
                <a:solidFill>
                  <a:srgbClr val="FFFF00"/>
                </a:solidFill>
              </a:rPr>
              <a:t>Faster Processing </a:t>
            </a:r>
            <a:br>
              <a:rPr lang="en-US" sz="4800" dirty="0">
                <a:solidFill>
                  <a:srgbClr val="FFFF00"/>
                </a:solidFill>
              </a:rPr>
            </a:b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4800" dirty="0">
                <a:solidFill>
                  <a:srgbClr val="FFFF00"/>
                </a:solidFill>
              </a:rPr>
              <a:t>Effective at a certain height, when people are of size of contours</a:t>
            </a:r>
            <a:br>
              <a:rPr lang="en-US" sz="4800" dirty="0">
                <a:solidFill>
                  <a:srgbClr val="FFFF00"/>
                </a:solidFill>
              </a:rPr>
            </a:br>
            <a:endParaRPr lang="en-US" sz="4800" dirty="0">
              <a:solidFill>
                <a:srgbClr val="FFFF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1079181" y="20383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800" b="1" u="sng" dirty="0"/>
              <a:t>Why Contours......</a:t>
            </a:r>
            <a:endParaRPr lang="en-US" sz="4800" b="1" u="sng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801</Words>
  <Application>WPS Presentation</Application>
  <PresentationFormat>Widescreen</PresentationFormat>
  <Paragraphs>38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SimSun</vt:lpstr>
      <vt:lpstr>Wingdings</vt:lpstr>
      <vt:lpstr>Calibri</vt:lpstr>
      <vt:lpstr>Calibri Light</vt:lpstr>
      <vt:lpstr>Microsoft YaHei</vt:lpstr>
      <vt:lpstr>Arial Unicode MS</vt:lpstr>
      <vt:lpstr>Office Theme</vt:lpstr>
      <vt:lpstr>Smart Surveillance System using Computer Vision</vt:lpstr>
      <vt:lpstr>#Team:</vt:lpstr>
      <vt:lpstr># Proposal:</vt:lpstr>
      <vt:lpstr># Technology:</vt:lpstr>
      <vt:lpstr># Overview:</vt:lpstr>
      <vt:lpstr># Progress: Motion Detection via Background Subtraction</vt:lpstr>
      <vt:lpstr># Progress: Dilation</vt:lpstr>
      <vt:lpstr># Progress: Countour Plotting</vt:lpstr>
      <vt:lpstr> Computational Efficiency  Faster Processing   Effective at a certain height, when people are of size of contours </vt:lpstr>
      <vt:lpstr># Progress: Complete Integration</vt:lpstr>
      <vt:lpstr># Progress: Alert Generation</vt:lpstr>
      <vt:lpstr>Further Advancements: Pipelined yolo v3 people tracking</vt:lpstr>
      <vt:lpstr>PowerPoint 演示文稿</vt:lpstr>
      <vt:lpstr>Thank You 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Surveillance System using Computer Vision</dc:title>
  <dc:creator>Deepankar Sharma</dc:creator>
  <cp:lastModifiedBy>deepa</cp:lastModifiedBy>
  <cp:revision>19</cp:revision>
  <dcterms:created xsi:type="dcterms:W3CDTF">2023-02-13T14:02:00Z</dcterms:created>
  <dcterms:modified xsi:type="dcterms:W3CDTF">2023-06-16T06:50:07Z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83B37D2A4576406696FAD9DE87779E23</vt:lpwstr>
  </property>
  <property fmtid="{D5CDD505-2E9C-101B-9397-08002B2CF9AE}" pid="4" name="KSOProductBuildVer">
    <vt:lpwstr>1033-11.2.0.11537</vt:lpwstr>
  </property>
</Properties>
</file>